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0" r:id="rId4"/>
    <p:sldId id="259" r:id="rId5"/>
    <p:sldId id="261" r:id="rId6"/>
    <p:sldId id="262" r:id="rId7"/>
    <p:sldId id="263" r:id="rId8"/>
    <p:sldId id="264" r:id="rId9"/>
    <p:sldId id="266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180EA2-C34E-4AB7-BCBE-633BD9E36345}" type="datetimeFigureOut">
              <a:rPr lang="es-MX" smtClean="0"/>
              <a:t>06/06/2025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400221-6AC8-46F8-AE7A-04C02B85CC5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49095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400221-6AC8-46F8-AE7A-04C02B85CC52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64142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6/6/2025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6/6/2025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6/6/2025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6/6/2025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6/6/2025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6/6/2025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6/6/2025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6/6/2025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6/6/2025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6/6/2025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6/6/2025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6/6/2025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44FFC684-D1BA-A257-FA68-29AA2E340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15074" y="960686"/>
            <a:ext cx="5357600" cy="1160213"/>
          </a:xfrm>
        </p:spPr>
        <p:txBody>
          <a:bodyPr>
            <a:noAutofit/>
          </a:bodyPr>
          <a:lstStyle/>
          <a:p>
            <a:pPr lvl="1"/>
            <a:r>
              <a:rPr lang="es-MX" sz="5400" dirty="0"/>
              <a:t>CIBER SECURITY</a:t>
            </a:r>
          </a:p>
        </p:txBody>
      </p:sp>
      <p:pic>
        <p:nvPicPr>
          <p:cNvPr id="2052" name="Picture 4" descr="How to make a career in cyber security in 2025 - ECCU">
            <a:extLst>
              <a:ext uri="{FF2B5EF4-FFF2-40B4-BE49-F238E27FC236}">
                <a16:creationId xmlns:a16="http://schemas.microsoft.com/office/drawing/2014/main" id="{9FDC9034-6219-B422-96D5-0C90749C7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074" y="2499850"/>
            <a:ext cx="6038320" cy="377395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9996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71910A-04C0-D84A-4789-8D7DDDA67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MX" sz="5400" dirty="0"/>
              <a:t>CONCLUCION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3B20650-C7B8-F2AC-71BF-91DE71C7A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7399" y="2451100"/>
            <a:ext cx="3652601" cy="2120900"/>
          </a:xfrm>
        </p:spPr>
        <p:txBody>
          <a:bodyPr>
            <a:normAutofit fontScale="77500" lnSpcReduction="20000"/>
          </a:bodyPr>
          <a:lstStyle/>
          <a:p>
            <a:r>
              <a:rPr lang="es-MX" b="0" i="0" dirty="0">
                <a:solidFill>
                  <a:schemeClr val="accent1"/>
                </a:solidFill>
                <a:effectLst/>
                <a:latin typeface="Google Sans"/>
              </a:rPr>
              <a:t>En conclusión, la ciberseguridad es un campo dinámico y esencial en nuestra sociedad cada vez más digitalizada. Proteger la información, los sistemas y las redes contra amenazas cibernéticas es crucial para la integridad de individuos, empresas y naciones</a:t>
            </a:r>
            <a:endParaRPr lang="es-MX" dirty="0">
              <a:solidFill>
                <a:schemeClr val="accent1"/>
              </a:solidFill>
            </a:endParaRPr>
          </a:p>
        </p:txBody>
      </p:sp>
      <p:pic>
        <p:nvPicPr>
          <p:cNvPr id="9218" name="Picture 2" descr="Cyber Security: Threats, Challenges and Best Practices | OER Commons">
            <a:extLst>
              <a:ext uri="{FF2B5EF4-FFF2-40B4-BE49-F238E27FC236}">
                <a16:creationId xmlns:a16="http://schemas.microsoft.com/office/drawing/2014/main" id="{279F1976-5C68-1E8C-651F-EC7B1C553F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2144694"/>
            <a:ext cx="6508750" cy="39052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F88D7D82-4899-8A5D-BE41-EC96217A95ED}"/>
              </a:ext>
            </a:extLst>
          </p:cNvPr>
          <p:cNvSpPr txBox="1"/>
          <p:nvPr/>
        </p:nvSpPr>
        <p:spPr>
          <a:xfrm>
            <a:off x="1676400" y="5486400"/>
            <a:ext cx="2273300" cy="1200329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MX" dirty="0"/>
              <a:t>MUCHAS GRACIAS POR SU ANTENCION COMPAÑEROS</a:t>
            </a:r>
          </a:p>
        </p:txBody>
      </p:sp>
    </p:spTree>
    <p:extLst>
      <p:ext uri="{BB962C8B-B14F-4D97-AF65-F5344CB8AC3E}">
        <p14:creationId xmlns:p14="http://schemas.microsoft.com/office/powerpoint/2010/main" val="2144969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B458EA-D2AA-5D7C-FDDE-C8B2E8810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sz="5400" dirty="0"/>
              <a:t>INFORMACION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2CC5ED5-0B6F-CD75-9BAB-BCF10710A2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02299" y="2260600"/>
            <a:ext cx="4867839" cy="3789344"/>
          </a:xfrm>
        </p:spPr>
        <p:txBody>
          <a:bodyPr/>
          <a:lstStyle/>
          <a:p>
            <a:r>
              <a:rPr lang="es-MX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Google Sans"/>
              </a:rPr>
              <a:t>La ciberseguridad, o seguridad cibernética, es el conjunto de prácticas, políticas y tecnologías utilizadas para proteger los sistemas de información, redes y datos contra amenazas digitales, como ciberataques y accesos no autorizados. Es una disciplina que busca asegurar la confidencialidad, integridad y disponibilidad de la información en el entorno digital. </a:t>
            </a:r>
            <a:endParaRPr lang="es-MX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8194" name="Picture 2" descr="Federal Cybersecurity Efforts Seek to Improve Protection of Health Data">
            <a:extLst>
              <a:ext uri="{FF2B5EF4-FFF2-40B4-BE49-F238E27FC236}">
                <a16:creationId xmlns:a16="http://schemas.microsoft.com/office/drawing/2014/main" id="{13E3BB16-7A68-EBC0-B56D-8D23BF4092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1" y="2540000"/>
            <a:ext cx="4198056" cy="30353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1509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751358-0A5B-9992-EBEB-A1C573DA6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3200" dirty="0">
                <a:latin typeface="Google Sans"/>
              </a:rPr>
              <a:t>¿Cuáles son los  tipos de ciber seguridad?</a:t>
            </a:r>
            <a:br>
              <a:rPr lang="es-MX" sz="3200" dirty="0"/>
            </a:b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2E6482-7B9C-0C61-A586-63D979D27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spcAft>
                <a:spcPts val="300"/>
              </a:spcAft>
              <a:buFont typeface="+mj-lt"/>
              <a:buAutoNum type="arabicPeriod"/>
            </a:pPr>
            <a:r>
              <a:rPr lang="es-MX" b="0" i="0" dirty="0">
                <a:solidFill>
                  <a:schemeClr val="accent1"/>
                </a:solidFill>
                <a:effectLst/>
                <a:latin typeface="Google Sans"/>
              </a:rPr>
              <a:t>Seguridad de la red. ...</a:t>
            </a:r>
          </a:p>
          <a:p>
            <a:pPr algn="l">
              <a:spcAft>
                <a:spcPts val="300"/>
              </a:spcAft>
              <a:buFont typeface="+mj-lt"/>
              <a:buAutoNum type="arabicPeriod"/>
            </a:pPr>
            <a:r>
              <a:rPr lang="es-MX" b="0" i="0" dirty="0">
                <a:solidFill>
                  <a:schemeClr val="accent1"/>
                </a:solidFill>
                <a:effectLst/>
                <a:latin typeface="Google Sans"/>
              </a:rPr>
              <a:t>seguridad en la nube. ...</a:t>
            </a:r>
          </a:p>
          <a:p>
            <a:pPr algn="l">
              <a:spcAft>
                <a:spcPts val="300"/>
              </a:spcAft>
              <a:buFont typeface="+mj-lt"/>
              <a:buAutoNum type="arabicPeriod"/>
            </a:pPr>
            <a:r>
              <a:rPr lang="es-MX" b="0" i="0" dirty="0">
                <a:solidFill>
                  <a:schemeClr val="accent1"/>
                </a:solidFill>
                <a:effectLst/>
                <a:latin typeface="Google Sans"/>
              </a:rPr>
              <a:t>seguridad de terminales. ...</a:t>
            </a:r>
          </a:p>
          <a:p>
            <a:pPr algn="l">
              <a:spcAft>
                <a:spcPts val="300"/>
              </a:spcAft>
              <a:buFont typeface="+mj-lt"/>
              <a:buAutoNum type="arabicPeriod"/>
            </a:pPr>
            <a:r>
              <a:rPr lang="es-MX" b="0" i="0" dirty="0">
                <a:solidFill>
                  <a:schemeClr val="accent1"/>
                </a:solidFill>
                <a:effectLst/>
                <a:latin typeface="Google Sans"/>
              </a:rPr>
              <a:t>Seguridad móvil. ...</a:t>
            </a:r>
          </a:p>
          <a:p>
            <a:pPr algn="l">
              <a:spcAft>
                <a:spcPts val="300"/>
              </a:spcAft>
              <a:buFont typeface="+mj-lt"/>
              <a:buAutoNum type="arabicPeriod"/>
            </a:pPr>
            <a:r>
              <a:rPr lang="es-MX" b="0" i="0" dirty="0">
                <a:solidFill>
                  <a:schemeClr val="accent1"/>
                </a:solidFill>
                <a:effectLst/>
                <a:latin typeface="Google Sans"/>
              </a:rPr>
              <a:t>Seguridad de </a:t>
            </a:r>
            <a:r>
              <a:rPr lang="es-MX" b="0" i="0" dirty="0" err="1">
                <a:solidFill>
                  <a:schemeClr val="accent1"/>
                </a:solidFill>
                <a:effectLst/>
                <a:latin typeface="Google Sans"/>
              </a:rPr>
              <a:t>Iol</a:t>
            </a:r>
            <a:r>
              <a:rPr lang="es-MX" b="0" i="0" dirty="0">
                <a:solidFill>
                  <a:schemeClr val="accent1"/>
                </a:solidFill>
                <a:effectLst/>
                <a:latin typeface="Google Sans"/>
              </a:rPr>
              <a:t>. ...</a:t>
            </a:r>
          </a:p>
          <a:p>
            <a:pPr algn="l">
              <a:spcAft>
                <a:spcPts val="300"/>
              </a:spcAft>
              <a:buFont typeface="+mj-lt"/>
              <a:buAutoNum type="arabicPeriod"/>
            </a:pPr>
            <a:r>
              <a:rPr lang="es-MX" b="0" i="0" dirty="0">
                <a:solidFill>
                  <a:schemeClr val="accent1"/>
                </a:solidFill>
                <a:effectLst/>
                <a:latin typeface="Google Sans"/>
              </a:rPr>
              <a:t>Seguridad de la aplicación. ...</a:t>
            </a:r>
          </a:p>
          <a:p>
            <a:pPr algn="l">
              <a:spcAft>
                <a:spcPts val="300"/>
              </a:spcAft>
              <a:buFont typeface="+mj-lt"/>
              <a:buAutoNum type="arabicPeriod"/>
            </a:pPr>
            <a:r>
              <a:rPr lang="es-MX" b="0" i="0" dirty="0">
                <a:solidFill>
                  <a:schemeClr val="accent1"/>
                </a:solidFill>
                <a:effectLst/>
                <a:latin typeface="Google Sans"/>
              </a:rPr>
              <a:t>Cero confianza.</a:t>
            </a:r>
          </a:p>
          <a:p>
            <a:pPr marL="0" indent="0">
              <a:buNone/>
            </a:pPr>
            <a:endParaRPr lang="es-MX" dirty="0"/>
          </a:p>
        </p:txBody>
      </p:sp>
      <p:pic>
        <p:nvPicPr>
          <p:cNvPr id="3074" name="Picture 2" descr="Cybersecurity Certificate Course Online">
            <a:extLst>
              <a:ext uri="{FF2B5EF4-FFF2-40B4-BE49-F238E27FC236}">
                <a16:creationId xmlns:a16="http://schemas.microsoft.com/office/drawing/2014/main" id="{BD173B01-A396-B695-E310-C94E870FF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4125" y="1544207"/>
            <a:ext cx="1670050" cy="1670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yber collage hi-res stock photography and images - Alamy">
            <a:extLst>
              <a:ext uri="{FF2B5EF4-FFF2-40B4-BE49-F238E27FC236}">
                <a16:creationId xmlns:a16="http://schemas.microsoft.com/office/drawing/2014/main" id="{139C7F63-D34A-67EB-8D2B-A05550A1A6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4546" y="4036994"/>
            <a:ext cx="3125593" cy="22987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Cybersecurity concept collage design | AI-generated image">
            <a:extLst>
              <a:ext uri="{FF2B5EF4-FFF2-40B4-BE49-F238E27FC236}">
                <a16:creationId xmlns:a16="http://schemas.microsoft.com/office/drawing/2014/main" id="{BBB2111E-53AB-A5D3-7AEA-E208DF89A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4027" y="1715656"/>
            <a:ext cx="2505964" cy="171334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0307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165B2A-F1D6-416C-92E4-51ECC19862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54200" y="2073315"/>
            <a:ext cx="5179800" cy="3424257"/>
          </a:xfrm>
        </p:spPr>
        <p:txBody>
          <a:bodyPr>
            <a:noAutofit/>
          </a:bodyPr>
          <a:lstStyle/>
          <a:p>
            <a:pPr algn="l">
              <a:spcAft>
                <a:spcPts val="300"/>
              </a:spcAft>
            </a:pPr>
            <a:r>
              <a:rPr lang="es-MX" sz="2500" b="0" i="0" dirty="0">
                <a:solidFill>
                  <a:schemeClr val="accent1"/>
                </a:solidFill>
                <a:effectLst/>
                <a:latin typeface="Google Sans"/>
              </a:rPr>
              <a:t>La media de Especialista en ciberseguridad en México es de $ 45,600 al año o $ 23.38 por hora. Los puestos de nivel inicial empiezan en $ 33,600 al año, mientras que los trabajadores más experimentados ganan hasta $ 149,760 al año.</a:t>
            </a:r>
            <a:endParaRPr lang="es-MX" sz="2500" dirty="0">
              <a:solidFill>
                <a:schemeClr val="accent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447D8DB-C92F-0A4A-74A2-D6B07AA1A8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2140" y="200215"/>
            <a:ext cx="8479926" cy="1160213"/>
          </a:xfrm>
        </p:spPr>
        <p:txBody>
          <a:bodyPr>
            <a:noAutofit/>
          </a:bodyPr>
          <a:lstStyle/>
          <a:p>
            <a:pPr algn="l"/>
            <a:r>
              <a:rPr lang="es-MX" sz="4400" b="0" i="0" dirty="0">
                <a:effectLst/>
                <a:latin typeface="Google Sans"/>
              </a:rPr>
              <a:t>¿Cuánto gana un ciberseguridad.</a:t>
            </a:r>
            <a:endParaRPr lang="es-MX" sz="4400" dirty="0"/>
          </a:p>
        </p:txBody>
      </p:sp>
      <p:pic>
        <p:nvPicPr>
          <p:cNvPr id="4098" name="Picture 2" descr="Salarios en Ciberseguridad: ¿Cuánto Puedes Ganar? - Plaza Chimalhuacan">
            <a:extLst>
              <a:ext uri="{FF2B5EF4-FFF2-40B4-BE49-F238E27FC236}">
                <a16:creationId xmlns:a16="http://schemas.microsoft.com/office/drawing/2014/main" id="{681C235F-6463-36E1-59E0-D6B92650D0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3774" y="1740549"/>
            <a:ext cx="4076584" cy="43440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4323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9D8D1D-0FFB-4365-4B6B-4CF1ABACD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7" y="872026"/>
            <a:ext cx="7958331" cy="1077229"/>
          </a:xfrm>
        </p:spPr>
        <p:txBody>
          <a:bodyPr>
            <a:noAutofit/>
          </a:bodyPr>
          <a:lstStyle/>
          <a:p>
            <a:r>
              <a:rPr lang="es-MX" sz="3600" b="0" i="0" dirty="0">
                <a:effectLst/>
                <a:latin typeface="Google Sans"/>
              </a:rPr>
              <a:t>¿cuáles son las características de ciberseguridad?</a:t>
            </a:r>
            <a:endParaRPr lang="es-MX" sz="36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D55F85B-0D87-24F1-FB2B-F9062069F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3900" y="2882900"/>
            <a:ext cx="3496238" cy="3167044"/>
          </a:xfrm>
        </p:spPr>
        <p:txBody>
          <a:bodyPr>
            <a:normAutofit fontScale="77500" lnSpcReduction="20000"/>
          </a:bodyPr>
          <a:lstStyle/>
          <a:p>
            <a:r>
              <a:rPr lang="es-MX" sz="2800" b="0" i="0" dirty="0">
                <a:solidFill>
                  <a:schemeClr val="accent1"/>
                </a:solidFill>
                <a:effectLst/>
                <a:latin typeface="Google Sans"/>
              </a:rPr>
              <a:t>Algunas características clave de la ciberseguridad son la integridad de los datos, confidencialidad, disponibilidad, detección y respuesta rápida ante peligros, así como la prevención de riesgos.</a:t>
            </a:r>
            <a:endParaRPr lang="es-MX" sz="2800" dirty="0">
              <a:solidFill>
                <a:schemeClr val="accent1"/>
              </a:solidFill>
            </a:endParaRPr>
          </a:p>
        </p:txBody>
      </p:sp>
      <p:pic>
        <p:nvPicPr>
          <p:cNvPr id="1026" name="Picture 2" descr="Marcos de ciberseguridad: todo lo que necesita saber - Ikusi">
            <a:extLst>
              <a:ext uri="{FF2B5EF4-FFF2-40B4-BE49-F238E27FC236}">
                <a16:creationId xmlns:a16="http://schemas.microsoft.com/office/drawing/2014/main" id="{3DD46614-7153-1725-2CDD-A5D8FEF6D3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3440" y="2381403"/>
            <a:ext cx="5496460" cy="36643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934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05F0B6-D678-7C6B-B87F-180246EA3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3100" y="808056"/>
            <a:ext cx="8627039" cy="1077229"/>
          </a:xfrm>
        </p:spPr>
        <p:txBody>
          <a:bodyPr>
            <a:normAutofit/>
          </a:bodyPr>
          <a:lstStyle/>
          <a:p>
            <a:pPr algn="l"/>
            <a:r>
              <a:rPr lang="es-MX" b="0" i="0" dirty="0">
                <a:effectLst/>
                <a:latin typeface="Google Sans"/>
              </a:rPr>
              <a:t>¿Cuántos años dura la carrera de </a:t>
            </a:r>
            <a:r>
              <a:rPr lang="es-MX" b="0" i="0" dirty="0" err="1">
                <a:effectLst/>
                <a:latin typeface="Google Sans"/>
              </a:rPr>
              <a:t>Cybersecurity</a:t>
            </a:r>
            <a:r>
              <a:rPr lang="es-MX" b="0" i="0" dirty="0">
                <a:effectLst/>
                <a:latin typeface="Google Sans"/>
              </a:rPr>
              <a:t>?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D5F6243-020F-B03C-14AA-512889B73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799" y="1988616"/>
            <a:ext cx="4897201" cy="4061328"/>
          </a:xfrm>
        </p:spPr>
        <p:txBody>
          <a:bodyPr/>
          <a:lstStyle/>
          <a:p>
            <a:r>
              <a:rPr lang="es-MX" sz="2400" b="0" i="0" dirty="0">
                <a:solidFill>
                  <a:schemeClr val="accent1"/>
                </a:solidFill>
                <a:effectLst/>
                <a:latin typeface="Google Sans"/>
              </a:rPr>
              <a:t>La Licenciatura en Ciberseguridad tiene una duración de 4 años, y un título intermedio de Analista Universitario en Ciberseguridad a los 2 años y medio. El título intermedio requiere la aprobación de los 2 primeros niveles de Inglés y 1 electiva de Cultura General</a:t>
            </a:r>
            <a:r>
              <a:rPr lang="es-MX" b="0" i="0" dirty="0">
                <a:solidFill>
                  <a:srgbClr val="474747"/>
                </a:solidFill>
                <a:effectLst/>
                <a:latin typeface="Google Sans"/>
              </a:rPr>
              <a:t>.</a:t>
            </a:r>
            <a:endParaRPr lang="es-MX" dirty="0"/>
          </a:p>
        </p:txBody>
      </p:sp>
      <p:pic>
        <p:nvPicPr>
          <p:cNvPr id="5122" name="Picture 2" descr="The Biggest Cybersecurity Issues Heading into 2025">
            <a:extLst>
              <a:ext uri="{FF2B5EF4-FFF2-40B4-BE49-F238E27FC236}">
                <a16:creationId xmlns:a16="http://schemas.microsoft.com/office/drawing/2014/main" id="{7F99CA95-7A2F-83E5-99B9-EEFAA336F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269" y="2362200"/>
            <a:ext cx="4925159" cy="277040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1763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6E4F6A-FA9B-3B54-4323-69006A801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0" i="0" dirty="0">
                <a:effectLst/>
                <a:latin typeface="Google Sans"/>
              </a:rPr>
              <a:t>¿Qué es y para qué sirve la ciberseguridad?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EDD2AF6-6BE1-F0FE-C353-85DD31AE1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9999" y="1885285"/>
            <a:ext cx="6451601" cy="3359815"/>
          </a:xfrm>
        </p:spPr>
        <p:txBody>
          <a:bodyPr>
            <a:normAutofit/>
          </a:bodyPr>
          <a:lstStyle/>
          <a:p>
            <a:r>
              <a:rPr lang="es-MX" sz="2800" b="0" i="0" dirty="0">
                <a:solidFill>
                  <a:schemeClr val="accent1"/>
                </a:solidFill>
                <a:effectLst/>
                <a:latin typeface="Google Sans"/>
              </a:rPr>
              <a:t>La ciberseguridad, también conocida como seguridad digital, es la práctica de proteger su información digital, dispositivos y activos. Esto incluye información personal, cuentas, archivos, fotos e incluso el dinero.</a:t>
            </a:r>
            <a:endParaRPr lang="es-MX" sz="2800" dirty="0">
              <a:solidFill>
                <a:schemeClr val="accent1"/>
              </a:solidFill>
            </a:endParaRPr>
          </a:p>
        </p:txBody>
      </p:sp>
      <p:pic>
        <p:nvPicPr>
          <p:cNvPr id="6146" name="Picture 2" descr="Top 9 Cybersecurity Solutions and Tools [for 2025]">
            <a:extLst>
              <a:ext uri="{FF2B5EF4-FFF2-40B4-BE49-F238E27FC236}">
                <a16:creationId xmlns:a16="http://schemas.microsoft.com/office/drawing/2014/main" id="{86EDB02A-8C63-5AF8-18D5-36F66177D9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1600" y="1885285"/>
            <a:ext cx="4343400" cy="43434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7155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FA5011-C10C-0F8D-28A6-F888F4499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MX" sz="4800" b="0" i="0" dirty="0">
                <a:effectLst/>
                <a:latin typeface="Google Sans"/>
              </a:rPr>
              <a:t>¿Qué hace un </a:t>
            </a:r>
            <a:r>
              <a:rPr lang="es-MX" sz="4800" b="0" i="0" dirty="0" err="1">
                <a:effectLst/>
                <a:latin typeface="Google Sans"/>
              </a:rPr>
              <a:t>cybersecurity</a:t>
            </a:r>
            <a:r>
              <a:rPr lang="es-MX" sz="4800" b="0" i="0" dirty="0">
                <a:effectLst/>
                <a:latin typeface="Google Sans"/>
              </a:rPr>
              <a:t>?</a:t>
            </a:r>
            <a:endParaRPr lang="es-MX" sz="48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18A0E5-1BE7-7B49-7048-D78DD1610F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299" y="1975916"/>
            <a:ext cx="5138501" cy="3459684"/>
          </a:xfrm>
        </p:spPr>
        <p:txBody>
          <a:bodyPr>
            <a:normAutofit fontScale="85000" lnSpcReduction="10000"/>
          </a:bodyPr>
          <a:lstStyle/>
          <a:p>
            <a:r>
              <a:rPr lang="es-MX" sz="2800" b="0" i="0" dirty="0">
                <a:solidFill>
                  <a:schemeClr val="accent1"/>
                </a:solidFill>
                <a:effectLst/>
                <a:latin typeface="Google Sans"/>
              </a:rPr>
              <a:t>La ciberseguridad es la práctica de proteger equipos, redes, aplicaciones de software, sistemas críticos y datos de posibles amenazas digitales. Las organizaciones tienen la responsabilidad de proteger los datos para mantener la confianza del cliente y cumplir la normativa.</a:t>
            </a:r>
            <a:endParaRPr lang="es-MX" sz="2800" dirty="0">
              <a:solidFill>
                <a:schemeClr val="accent1"/>
              </a:solidFill>
            </a:endParaRPr>
          </a:p>
        </p:txBody>
      </p:sp>
      <p:pic>
        <p:nvPicPr>
          <p:cNvPr id="7170" name="Picture 2" descr="What Is Cybersecurity? | Built In">
            <a:extLst>
              <a:ext uri="{FF2B5EF4-FFF2-40B4-BE49-F238E27FC236}">
                <a16:creationId xmlns:a16="http://schemas.microsoft.com/office/drawing/2014/main" id="{E37BDD05-A8AF-E9BC-A9AD-D30EE9F4C7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295260"/>
            <a:ext cx="5270500" cy="31403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9474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7A6659-4123-CE86-167A-428069C95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MX" sz="6000" dirty="0"/>
              <a:t>Punto importante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817D45C-16BE-F913-DA35-9CA66623F8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1499" y="2146300"/>
            <a:ext cx="6497401" cy="3776644"/>
          </a:xfrm>
        </p:spPr>
        <p:txBody>
          <a:bodyPr>
            <a:normAutofit/>
          </a:bodyPr>
          <a:lstStyle/>
          <a:p>
            <a:r>
              <a:rPr lang="es-MX" sz="2400" b="0" i="0" dirty="0">
                <a:solidFill>
                  <a:schemeClr val="accent1"/>
                </a:solidFill>
                <a:effectLst/>
                <a:latin typeface="Google Sans"/>
              </a:rPr>
              <a:t>La ciberseguridad, o seguridad informática, es crucial para proteger sistemas, redes y datos contra amenazas cibernéticas. Sus puntos importantes se centran en la confidencialidad, integridad y disponibilidad de la información.</a:t>
            </a:r>
            <a:endParaRPr lang="es-MX" sz="2400" dirty="0">
              <a:solidFill>
                <a:schemeClr val="accent1"/>
              </a:solidFill>
            </a:endParaRPr>
          </a:p>
        </p:txBody>
      </p:sp>
      <p:pic>
        <p:nvPicPr>
          <p:cNvPr id="10242" name="Picture 2" descr="Diez puntos clave para ciberseguridad: enfrentando estratégicamente los  ataques cibernéticos - Revista 360º">
            <a:extLst>
              <a:ext uri="{FF2B5EF4-FFF2-40B4-BE49-F238E27FC236}">
                <a16:creationId xmlns:a16="http://schemas.microsoft.com/office/drawing/2014/main" id="{9310D45F-96E5-91E7-02C2-127FAF4B11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099" y="2169429"/>
            <a:ext cx="4724400" cy="31583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4014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{54161FB4-C970-4950-A4E9-4A73AC6DE000}tf16401375</Template>
  <TotalTime>57</TotalTime>
  <Words>437</Words>
  <Application>Microsoft Office PowerPoint</Application>
  <PresentationFormat>Panorámica</PresentationFormat>
  <Paragraphs>27</Paragraphs>
  <Slides>10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Arial</vt:lpstr>
      <vt:lpstr>Calibri</vt:lpstr>
      <vt:lpstr>Google Sans</vt:lpstr>
      <vt:lpstr>MS Shell Dlg 2</vt:lpstr>
      <vt:lpstr>Wingdings</vt:lpstr>
      <vt:lpstr>Wingdings 3</vt:lpstr>
      <vt:lpstr>Madison</vt:lpstr>
      <vt:lpstr>Presentación de PowerPoint</vt:lpstr>
      <vt:lpstr>INFORMACION</vt:lpstr>
      <vt:lpstr>¿Cuáles son los  tipos de ciber seguridad? </vt:lpstr>
      <vt:lpstr>La media de Especialista en ciberseguridad en México es de $ 45,600 al año o $ 23.38 por hora. Los puestos de nivel inicial empiezan en $ 33,600 al año, mientras que los trabajadores más experimentados ganan hasta $ 149,760 al año.</vt:lpstr>
      <vt:lpstr>¿cuáles son las características de ciberseguridad?</vt:lpstr>
      <vt:lpstr>¿Cuántos años dura la carrera de Cybersecurity?</vt:lpstr>
      <vt:lpstr>¿Qué es y para qué sirve la ciberseguridad?</vt:lpstr>
      <vt:lpstr>¿Qué hace un cybersecurity?</vt:lpstr>
      <vt:lpstr>Punto importante</vt:lpstr>
      <vt:lpstr>CONCLUCION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CompuAula 03</dc:creator>
  <cp:lastModifiedBy>CompuAula 03</cp:lastModifiedBy>
  <cp:revision>1</cp:revision>
  <dcterms:created xsi:type="dcterms:W3CDTF">2025-06-07T01:10:26Z</dcterms:created>
  <dcterms:modified xsi:type="dcterms:W3CDTF">2025-06-07T02:07:28Z</dcterms:modified>
</cp:coreProperties>
</file>

<file path=docProps/thumbnail.jpeg>
</file>